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34CEB-F661-42DC-9C37-A1EA59C421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26ACA1-A89F-42F4-9975-6B36BE5089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Two methods for estimating LV mass based on the area–length (AL) formula and the truncated ellipsoid (TE) formula, from short axis (left) and apical four-chamber (right) 2-D echo views. A1 =total LV area; A2 =LV cavity area; Am =myocardial area, a is the long or semi-major axis from widest minor axis radius to apex, b is the short-axis radius (back calculated from the short-axis cavity area) and d is the truncated semi-major axis from widest short-axis diameter to mitral anulus plane. Assuming a circular area, the radius ( b ) is computed and mean wall thickness ( t ) derived from the short-axis epicardial and cavity areas. See text for explanation.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6F12E3-9038-4535-ACE6-D6B262533B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2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2, March 2006, Pages 79–108,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https://doi.org/10.1016/j.euje.2005.12.014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Two methods for estimating LV mass based on the area–length (AL) formula and the truncated ellipsoid (TE)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Two methods for estimating LV mass based on the area–length (AL) formula and the truncated ellipsoid (TE)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2024-04-26T06:51:38Z</dcterms:modified>
</cp:coreProperties>
</file>