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4B00106-C4B5-4362-B195-15A8209498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FD3A6E-8543-4039-9630-B51E391E25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Image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B-cell marker expression in acute myeloid leukemia with t(8;21)(q22;q22). A, Case with weak (1+) PAX5 nuclear expression by immunohistochemistry; lymphocytes with strong expression are in the background (×600). B, Another case with moderate to strong (2+) PAX5 expression by immunohistochemistry (×600). C, Same case as B with weak (1+) OCT2 expression within a subset of blasts (×600). D, Flow cytometric findings of the same case as B revealing strong expression of CD19 and partial cCD79a expression. MPO, myeloperoxidase; SSC, side scatter.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C8FCB4-99EB-4824-9945-037503B887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Image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B-cell phenotype in single case of acute myeloid leukemia (AML) with t(8;21)(q22;q22) possessing an IGH@ rearrangement. A, Core biopsy showing sheets of immature mononuclear cells consistent with blasts. Cytogenetic studies showed a t(8;21)(q22;q22) translocation confirming residual AML (H&amp;E; ×600). B, Immunohistochemistry shows mild (1+) nuclear expression of PAX5 in myeloblasts (×600). C, Myeloblasts lack OCT2 and Bob.1 expression (×600). D, Capillary electrophoresis results from the IgH gene clonality assay revealing a solitary peak of appropriate amplicon length (DH7-JH), consistent with a reproducible monoclonal IGH@ gene rearrangement (control ladder peaks of ∼200 base pairs and ∼400 base pairs are also present). No rearrangement of the IGK@ gene was identified (data not shown).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American Society for Clinical Pathology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C8FCB4-99EB-4824-9945-037503B88707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309/AJCPFBCFXP94AKWJ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309/AJCPFBCFXP94AKWJ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Clin Pathol</a:t>
            </a:r>
            <a:r>
              <a:rPr lang="en-US" altLang="en-US" sz="1000">
                <a:solidFill>
                  <a:srgbClr val="333333"/>
                </a:solidFill>
              </a:rPr>
              <a:t>, Volume 140, Issue 3, September 2013, Pages 355–362,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https://doi.org/10.1309/AJCPFBCFXP94AKWJ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Image 1 </a:t>
            </a:r>
            <a:r>
              <a:rPr lang="en-US" altLang="en-US" b="0"/>
              <a:t>B-cell marker expression in acute myeloid leukemia with t(8;21)(q22;q22). A, Case with weak (1+) PAX5 nuclear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46300" y="1371600"/>
            <a:ext cx="484779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Clin Pathol</a:t>
            </a:r>
            <a:r>
              <a:rPr lang="en-US" altLang="en-US" sz="1000">
                <a:solidFill>
                  <a:srgbClr val="333333"/>
                </a:solidFill>
              </a:rPr>
              <a:t>, Volume 140, Issue 3, September 2013, Pages 355–362,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https://doi.org/10.1309/AJCPFBCFXP94AKWJ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Image 2 </a:t>
            </a:r>
            <a:r>
              <a:rPr lang="en-US" altLang="en-US" b="0"/>
              <a:t>B-cell phenotype in single case of acute myeloid leukemia (AML) with t(8;21)(q22;q22) possessing an IGH@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24100" y="1371600"/>
            <a:ext cx="450343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Image 1 B-cell marker expression in acute myeloid leukemia with t(8;21)(q22;q22). A, Case with weak (1+) PAX5 nuclear ...</vt:lpstr>
      <vt:lpstr>Image 2 B-cell phenotype in single case of acute myeloid leukemia (AML) with t(8;21)(q22;q22) possessing an IGH@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2024-09-18T20:30:26Z</dcterms:modified>
</cp:coreProperties>
</file>