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D21023-550F-4C90-80DD-85CC61B4F4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610361-F397-4E6C-BBEC-005C74B075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Cholinergic modulation of the responses to cortical photostimulation; conventions as in Figure 3. (A) Control. Photostimulation of layer 6 evoked the typical biphasic EPSC/IPSC responses in this neuron of the ventral posterior medial nucleus. (B) Effects of acetyl-β-methylcholine (β-MCh). Bath application of 250 μM of acetyl-β-methylcholine, a muscarinic receptor agonist, abolished the IPSCs without affecting the amplitude of the EPSCs. (C) Blockade of the effects of acetyl-β-methylcholine by atropine. The same slice was washed with normal ACSF for 20 min. After the IPSCs recovered, bath application of acetyl-β-methylcholine together with atropine, a muscarinic antagonist, did not affect the IPSC responses. Laser power used in all 3 maps was 35 mW and the holding potential was −20 mV.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2B5ECD-4A7A-4DCB-82E4-F2C19DE71B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7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1, January 2010, Pages 13–24,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Cholinergic modulation of the responses to cortical photostimulation; conventions as in Figure 3.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Cholinergic modulation of the responses to cortical photostimulation; conventions as in Figure 3.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2024-09-20T01:34:00Z</dcterms:modified>
</cp:coreProperties>
</file>