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BBF80B-4782-4521-BD63-A5188F4B91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D484D-4F4A-4A9A-B27B-303EC2B7F5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Cholinergic modulation of the responses to cortical photostimulation; conventions as in Figure 3. (A) Control. Photostimulation of layer 6 evoked the typical biphasic EPSC/IPSC responses in this neuron of the ventral posterior medial nucleus. (B) Effects of acetyl-β-methylcholine (β-MCh). Bath application of 250 μM of acetyl-β-methylcholine, a muscarinic receptor agonist, abolished the IPSCs without affecting the amplitude of the EPSCs. (C) Blockade of the effects of acetyl-β-methylcholine by atropine. The same slice was washed with normal ACSF for 20 min. After the IPSCs recovered, bath application of acetyl-β-methylcholine together with atropine, a muscarinic antagonist, did not affect the IPSC responses. Laser power used in all 3 maps was 35 mW and the holding potential was −20 mV.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FAE386-AF0F-40B9-93DC-9D3E20B700D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7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20, Issue 1, January 2010, Pages 13–24,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https://doi.org/10.1093/cercor/bhp077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Cholinergic modulation of the responses to cortical photostimulation; conventions as in Figure 3.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Cholinergic modulation of the responses to cortical photostimulation; conventions as in Figure 3.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2024-05-08T03:22:22Z</dcterms:modified>
</cp:coreProperties>
</file>