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B1A6BE-035A-4EAD-9E5F-12455E275C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E5FBAD-BBB9-4B0A-A3F2-DF804AEF2E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Cholinergic modulation of the responses to cortical photostimulation; conventions as in Figure 3. (A) Control. Photostimulation of layer 6 evoked the typical biphasic EPSC/IPSC responses in this neuron of the ventral posterior medial nucleus. (B) Effects of acetyl-β-methylcholine (β-MCh). Bath application of 250 μM of acetyl-β-methylcholine, a muscarinic receptor agonist, abolished the IPSCs without affecting the amplitude of the EPSCs. (C) Blockade of the effects of acetyl-β-methylcholine by atropine. The same slice was washed with normal ACSF for 20 min. After the IPSCs recovered, bath application of acetyl-β-methylcholine together with atropine, a muscarinic antagonist, did not affect the IPSC responses. Laser power used in all 3 maps was 35 mW and the holding potential was −20 mV.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57EC6E-7B3C-4CAC-8A3A-39548A05AB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1, January 2010, Pages 13–24,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Cholinergic modulation of the responses to cortical photostimulation; conventions as in Figure 3.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Cholinergic modulation of the responses to cortical photostimulation; conventions as in Figure 3.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2024-09-19T04:59:45Z</dcterms:modified>
</cp:coreProperties>
</file>