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4B1A5B-9F54-405D-A583-03C37C494B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20CDDD-7CB8-4B0E-8E46-2649AE6575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Deaths in various age groups, by year and location.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A32D51-368C-4895-B2F0-29809C4271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Deaths in those aged 85+ years, by location.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A32D51-368C-4895-B2F0-29809C4271D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i1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qjmed/hci1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98, Issue 12, December 2005, Pages 865–870,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https://doi.org/10.1093/qjmed/hci138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Deaths in various age groups, by year and location.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8793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98, Issue 12, December 2005, Pages 865–870,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https://doi.org/10.1093/qjmed/hci138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Deaths in those aged 85+ years, by location.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2845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2. Deaths in various age groups, by year and location.
</vt:lpstr>
      <vt:lpstr>Figure 1. Deaths in those aged 85+ years, by location.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2024-04-26T23:56:56Z</dcterms:modified>
</cp:coreProperties>
</file>