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4D51E4-05C9-4405-BB6A-3B13871BAC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7AC67C-07A7-41C5-95ED-DF0B72F2FC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Variation in Zr vs TiO2 for KwaZulu-Natal dykes shown in comparison with dykes from the Ahlmannryggen (DML, groups 1–4; Riley et al., 2005), Kirwan lavas (Harris et al., 1990), Karoo central area (Marsh et al., 1997), Rooi Rand dyke swarm (Duncan et al., 1990) Letaba Formation, Lebombo HTZ basalts (Sweeney et al., 1994), and average Ferrar (Antonini et al., 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BCC29D-6A9E-415D-BF8F-56876B2005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logy/egi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47, Issue 3, March 2006, Pages 541–566, </a:t>
            </a:r>
            <a:r>
              <a:rPr lang="en-US" altLang="en-US" sz="1000">
                <a:solidFill>
                  <a:srgbClr val="333333"/>
                </a:solidFill>
                <a:hlinkClick r:id="rId3"/>
              </a:rPr>
              <a:t>https://doi.org/10.1093/petrology/egi085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Variation in Zr vs TiO</a:t>
            </a:r>
            <a:r>
              <a:rPr lang="en-US" altLang="en-US" b="0" baseline="-25000"/>
              <a:t>2</a:t>
            </a:r>
            <a:r>
              <a:rPr lang="en-US" altLang="en-US" b="0"/>
              <a:t> for KwaZulu-Natal dykes shown in comparison with dykes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Variation in Zr vs TiO2 for KwaZulu-Natal dykes shown in comparison with dykes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2024-04-26T04:49:08Z</dcterms:modified>
</cp:coreProperties>
</file>