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7EAD2-3F13-415B-B21C-426F86968C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D6A539-A449-4368-BC74-7D4B35B3A4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Nomogram for predicting pathCR based on clinical variables.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D1F39-AEFC-467C-9F65-78B8D870E1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2638–2642,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Nomogram for predicting pathCR based on clinical variables.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54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Nomogram for predicting pathCR based on clinical variables.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2024-04-26T03:13:31Z</dcterms:modified>
</cp:coreProperties>
</file>