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50852-490E-4B46-B2A3-6F9222279C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8AF20C-108B-4DC9-8DF5-DF991FE5BF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9C19D-7826-4E1A-88AA-75283851DB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2024-04-26T23:51:24Z</dcterms:modified>
</cp:coreProperties>
</file>