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621DB-669E-4A7A-BE8E-FB56B29BCA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3C0BED-EAEB-4982-A1EA-43CFF16EF2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62564-6CE0-49CA-9F61-9A59676FF2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2024-04-26T14:59:14Z</dcterms:modified>
</cp:coreProperties>
</file>