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F578E-E44D-4E0A-A564-98141D5408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E09E12-5732-4AC1-A210-BC8F45E9BB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GAD terminals and glial elements immunostained for the α2 subunit, GLAST or GLT-1 in the rat frontoparietal cortex. It is apparent that the vast majority (65–70%) of GAD terminals were not surrounded by any immunoreactive glial leaflets for either of these proteins. About 25% of the GAD terminals engaged in symmetrical synaptic junctions were located either adjacent to asymmetrical synapses surrounded by a stained glial leaflet, or in the vicinity of immunoreactive glial processes (n = 353 GAD terminals for α2, 356 for GLAST and 288 for GLT-1, as described in Materials and Methods). Results are expressed as means ± 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CEE4A-A08B-4232-A5FF-A860EE0CD4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5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515–525,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https://doi.org/10.1093/cercor/12.5.515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 </a:t>
            </a:r>
            <a:r>
              <a:rPr lang="en-US" altLang="en-US" b="0"/>
              <a:t>Relationship between GAD terminals and glial elements immunostained for the α</a:t>
            </a:r>
            <a:r>
              <a:rPr lang="en-US" altLang="en-US" b="0" baseline="-25000"/>
              <a:t>2</a:t>
            </a:r>
            <a:r>
              <a:rPr lang="en-US" altLang="en-US" b="0"/>
              <a:t> subunit, GLAST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 Relationship between GAD terminals and glial elements immunostained for the α2 subunit, GLAST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2024-04-27T04:05:37Z</dcterms:modified>
</cp:coreProperties>
</file>