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A4464-DB70-42BF-8D35-65AFE92410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F0EF6-F8C7-4B0E-BE43-8CF0C07E4B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 shots showing excerpts of RobiNAs GUI. The left panel shows the experiment designer step that allows the graphical definition of comparisons of interest. The middle panel illustrates the trimming pipeline setup. On the right side examples of quality check plots are shown. The panel shows a base call quality summary plot (upper left), positional base call frequencies (upper right), overall read quality distribution (lower left) and the positional K-mer enrichment plot (lower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C0B55-7393-4ABD-A87C-5F6559359D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5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W622–W627, </a:t>
            </a:r>
            <a:r>
              <a:rPr lang="en-US" altLang="en-US" sz="1000">
                <a:solidFill>
                  <a:srgbClr val="333333"/>
                </a:solidFill>
                <a:hlinkClick r:id="rId3"/>
              </a:rPr>
              <a:t>https://doi.org/10.1093/nar/gks540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 shots showing excerpts of RobiNAs GUI. The left panel shows the experiment designer step that allows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Screen shots showing excerpts of RobiNAs GUI. The left panel shows the experiment designer step that allows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2024-04-26T03:12:44Z</dcterms:modified>
</cp:coreProperties>
</file>