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E811B6-7963-4C11-B286-B845D6716C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217F0-A9EB-42DC-A4F2-E1508E6182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response of VR neuron activity during consecutive trials at the very beginning of the learning period (c: cue; d: delay; ch: choice; r: response). Solid vertical lines separate trials, dotted lines separate periods of a given trial. (A–E) Neurons responding to a single image. Most cells in the system behave like shown in (A–D), increasing their firing during trials. For cell response type definition, see text. (A) A transition from type 0 to 1, (B) from type 0 to 3, (C) from type 0 to 3 to 1 and (D) from 0 to 3, then 4 and finally 1. Fewer cells on the contrary have responses which decrease during learning, as demonstrated in (E), which makes a transition from 1 to 0. Only trials where the cells' preferred image is used as sample have been used here. (F) An example of a cell which initially responds to image 4 (dark grey) but shifts to image 2 (light grey) after a few trials. Only trials using images 2 and 4 are plotted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7BBD0-5F96-480A-813E-37F3FE2DCE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489–506,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Evolution of the response of VR neuron activity during consecutive trials at the very beginning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Evolution of the response of VR neuron activity during consecutive trials at the very beginning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2024-04-26T11:20:29Z</dcterms:modified>
</cp:coreProperties>
</file>