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8F94A-101A-484C-A6EB-BFEF5DB67E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BD132-FEA9-4AC3-85D9-8535C4EC5F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F263B-57A3-4A74-A411-B3AF827D09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2024-04-27T03:05:45Z</dcterms:modified>
</cp:coreProperties>
</file>