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2DFED-C8E3-477E-A9D1-F1783B6702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EE7D0-E070-42A2-9CE6-9654C7993F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instrumental error between GSC and PAS measured in the 5–10 s (dashed line) and the 10–20 s (solid line) period bands by computing the even part of δt(t) following eq. (2).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AAB9C-4F56-40BA-BA79-04B2E38F89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4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171, Issue 1, October 2007, Pages 223–230,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https://doi.org/10.1111/j.1365-246X.2007.03492.x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Relative instrumental error between GSC and PAS measured in the 5–10 s (dashed line) and the 10–20 s (solid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Relative instrumental error between GSC and PAS measured in the 5–10 s (dashed line) and the 10–20 s (solid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2024-04-26T05:00:30Z</dcterms:modified>
</cp:coreProperties>
</file>