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616265-C783-4F6A-ABE1-0EBE1F8B9A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A6D76B-DE45-49F8-AFD6-7FE48B0851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BioMart community databases and their host countries.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74F91C-A73F-4AD6-B9A2-AA4BA21CEB4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network graphic output of the BioMart enrichment tool. The Gene Ontology (GO) enrichment analysis was performed using BED file containing human data. This tool is also accessible through web services (Java version only). The programmatic access complies with a standard BioMart interface: dataset, filter and attribute.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74F91C-A73F-4AD6-B9A2-AA4BA21CEB4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XML web service query (A) and the corresponding two types of output: tab delimited following setting a processor to ‘TSV’ (B) and JSON following setting processor to ‘JSON’.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74F91C-A73F-4AD6-B9A2-AA4BA21CEB4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v3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v35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v35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W1, 1 July 2015, Pages W589–W598, </a:t>
            </a:r>
            <a:r>
              <a:rPr lang="en-US" altLang="en-US" sz="1000">
                <a:solidFill>
                  <a:srgbClr val="333333"/>
                </a:solidFill>
                <a:hlinkClick r:id="rId3"/>
              </a:rPr>
              <a:t>https://doi.org/10.1093/nar/gkv350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BioMart community databases and their host countries.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8270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W1, 1 July 2015, Pages W589–W598, </a:t>
            </a:r>
            <a:r>
              <a:rPr lang="en-US" altLang="en-US" sz="1000">
                <a:solidFill>
                  <a:srgbClr val="333333"/>
                </a:solidFill>
                <a:hlinkClick r:id="rId3"/>
              </a:rPr>
              <a:t>https://doi.org/10.1093/nar/gkv350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network graphic output of the BioMart enrichment tool. The Gene Ontology (GO) enrichment analysis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9566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W1, 1 July 2015, Pages W589–W598, </a:t>
            </a:r>
            <a:r>
              <a:rPr lang="en-US" altLang="en-US" sz="1000">
                <a:solidFill>
                  <a:srgbClr val="333333"/>
                </a:solidFill>
                <a:hlinkClick r:id="rId3"/>
              </a:rPr>
              <a:t>https://doi.org/10.1093/nar/gkv350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XML web service query (A) and the corresponding two types of output: tab delimited following setting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8167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BioMart community databases and their host countries.
</vt:lpstr>
      <vt:lpstr>Figure 2. The network graphic output of the BioMart enrichment tool. The Gene Ontology (GO) enrichment analysis was ...</vt:lpstr>
      <vt:lpstr>Figure 3. The XML web service query (A) and the corresponding two types of output: tab delimited following setting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2024-04-26T04:47:13Z</dcterms:modified>
</cp:coreProperties>
</file>