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4F490-AFD8-4C42-BD8A-C8BC54648F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54EAA-AA62-4BD3-8FD3-3F02FC9FC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4. (A) Subjective evaluation of the degree of comfort while keeping each posture in a scale from 1 to 5. (B) Subjective evaluation of the easiness to imagine the movement while keeping each posture in a 1–5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019AE-5682-4EFE-A9E6-6771E95F6D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1200–1206,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4. (A) Subjective evaluation of the degree of comfort while keeping each posture in a scale from 1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4. (A) Subjective evaluation of the degree of comfort while keeping each posture in a scale from 1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2024-04-27T05:22:15Z</dcterms:modified>
</cp:coreProperties>
</file>