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CA7B2-3DE5-49A8-9218-9859749A83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D6C20-C8FB-4042-936D-F4D53DE7E4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condition-dependent differences in functional connectivity with right PFC (EaSRT versus IaSRT). The upper panel shows the maximum intensity projection (thresholded at P &lt; 0.01, uncorrected for multiple comparisons) produced by the comparison between frontal correlations (relative to visual fixation) during EaSRT and IaSRT. The thalamus shows bilaterally a significant difference in task-dependent frontal connectivity, being positively correlated with right PFC during EaSRT and negatively correlated during IaSRT. The lower panel shows the results of the same comparison rendered onto a MRI in standard space (x, y, z = 16, −14, 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0C8B6-6075-4B2E-8B8A-E65C29E8A4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1002–1015,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Regions showing condition-dependent differences in functional connectivity with right PFC (EaSRT versus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Regions showing condition-dependent differences in functional connectivity with right PFC (EaSRT versus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2024-04-26T06:02:30Z</dcterms:modified>
</cp:coreProperties>
</file>