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06B1F-9999-4356-B48B-B38E16BF22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D246E-2363-47E2-9E5C-336FD1EA04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Abca12 −/− mice reproduce human HI phenotype. ( A ) The Abca12 −/− mice were born with smaller bodies. Erythematous, less flexible skin covered the entire body and the epidermis exhibited much reduced flexibility (bottom, left). There was no significant difference between Abca12 −/− and WT fetuses at E15.5 (upper, left and right). However, at E18.5, Abca12 −/− mice developed firm and shiny skin and rigid limbs (middle, left). ( B,D and F ) The Abca12 −/− mice developed skin fissures (D) and eversions of the lips (eclabium) (F). ( C,E and G ) Typical clinical features of an HI patient, including skin fissures (E) and eclabium (G).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626C6-6237-4D86-8994-DB1DEF1961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19, 1 October 2008, Pages 3075–3083,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 The Abca12 </a:t>
            </a:r>
            <a:r>
              <a:rPr lang="en-US" altLang="en-US" b="0" baseline="30000"/>
              <a:t>−/−</a:t>
            </a:r>
            <a:r>
              <a:rPr lang="en-US" altLang="en-US" b="0"/>
              <a:t> mice reproduce human HI phenotype. ( A ) The Abca12 </a:t>
            </a:r>
            <a:r>
              <a:rPr lang="en-US" altLang="en-US" b="0" baseline="30000"/>
              <a:t>−/−</a:t>
            </a:r>
            <a:r>
              <a:rPr lang="en-US" altLang="en-US" b="0"/>
              <a:t> mice were born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 The Abca12 −/− mice reproduce human HI phenotype. ( A ) The Abca12 −/− mice were born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2024-04-26T14:58:49Z</dcterms:modified>
</cp:coreProperties>
</file>