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538B01-0DB4-4067-B96D-3A9839D075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BD8ED0-B55E-4146-A47A-4724E694A9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E84D54-CF9B-44CF-9FA8-94E7A232C0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2024-04-27T00:30:07Z</dcterms:modified>
</cp:coreProperties>
</file>