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2AE090-CC46-49E6-BD5C-7114D8DBE8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061487-4CB0-4C98-972A-F1CE0D1A00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Example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(Continued)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Society for Music Theory.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3A9C13-F653-46BB-ACE1-0170CCCB88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ts/mtv0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Music Theory Spectr</a:t>
            </a:r>
            <a:r>
              <a:rPr lang="en-US" altLang="en-US" sz="1000">
                <a:solidFill>
                  <a:srgbClr val="333333"/>
                </a:solidFill>
              </a:rPr>
              <a:t>, Volume 38, Issue 1, Spring 2016, Pages 16–36,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https://doi.org/10.1093/mts/mtv037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Example 4. </a:t>
            </a:r>
            <a:r>
              <a:rPr lang="en-US" altLang="en-US" b="0"/>
              <a:t>(Continued)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Example 4. (Continued)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2024-05-08T20:29:12Z</dcterms:modified>
</cp:coreProperties>
</file>