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2BC350-C1B9-41E9-ABD6-F1CC51EB3B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66D916-C440-471C-81C3-C520D9A9329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Example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(Continued)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Society for Music Theory.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F049F7-FB93-482E-A175-CCC1D1CB4E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ts/mtv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Music Theory Spectr</a:t>
            </a:r>
            <a:r>
              <a:rPr lang="en-US" altLang="en-US" sz="1000">
                <a:solidFill>
                  <a:srgbClr val="333333"/>
                </a:solidFill>
              </a:rPr>
              <a:t>, Volume 38, Issue 1, Spring 2016, Pages 16–36,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https://doi.org/10.1093/mts/mtv037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Example 4. </a:t>
            </a:r>
            <a:r>
              <a:rPr lang="en-US" altLang="en-US" b="0"/>
              <a:t>(Continued)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Example 4. (Continued)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2024-09-18T22:31:44Z</dcterms:modified>
</cp:coreProperties>
</file>