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65213-3939-4C46-A56E-FD2A35F4EC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6A326-8C99-4ED4-83D6-BE8B8D5DE6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(Continued)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Society for Music Theory.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76290-9172-416B-AB86-BCA176CFFF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ts/mtv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Theory Spectr</a:t>
            </a:r>
            <a:r>
              <a:rPr lang="en-US" altLang="en-US" sz="1000">
                <a:solidFill>
                  <a:srgbClr val="333333"/>
                </a:solidFill>
              </a:rPr>
              <a:t>, Volume 38, Issue 1, Spring 2016, Pages 16–36,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https://doi.org/10.1093/mts/mtv037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 4. </a:t>
            </a:r>
            <a:r>
              <a:rPr lang="en-US" altLang="en-US" b="0"/>
              <a:t>(Continued)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 4. (Continued)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2024-09-20T07:59:43Z</dcterms:modified>
</cp:coreProperties>
</file>