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398BD-A11E-46DA-84A1-A38470901A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F43C0-B30F-4A1C-961E-4D7D8404A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 shot of the wavefield obtained from solving the conventional wave equation in the smoothed Marmousi model for a source located at surface at 5.025 km (left), and the snap shot by perturbing the 5 km source wavefield to approximate the 5.025 km one using the first-order equation (middle). The difference between the two wavefields is shown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Geophysical Journal International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D7121-25B2-41D3-B44C-CBF525BF67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0.0480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183, Issue 3, December 2010, Pages 1324–1331,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https://doi.org/10.1111/j.1365-246X.2010.04800.x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A snap shot of the wavefield obtained from solving the conventional wave equation in the smoothed Marmousi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A snap shot of the wavefield obtained from solving the conventional wave equation in the smoothed Marmousi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2024-04-26T04:58:29Z</dcterms:modified>
</cp:coreProperties>
</file>