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A1021A9-7347-4F8E-9F6C-A1E1DFE0F42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6A115C8-55F3-48CB-982B-2DFF3D92CC2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 Mean correct report (report of the syllable presented to the instructed ear) for younger adults (left) and older adults (right) in FR high, FR low, FL high, and FL low attentional control demand condition; (B) mean ratio score of conflict costs (correct report low − correct report high)/(correct report high + correct report low) × 100) for younger adults (left) and older adults (right) for FR and FL conditions. Error bars indicate 1 SE of the mean.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AD63ED5-E820-4EE7-9ED7-2D1407BAF5C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30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 January 2014, Pages 249–260, </a:t>
            </a:r>
            <a:r>
              <a:rPr lang="en-US" altLang="en-US" sz="1000">
                <a:solidFill>
                  <a:srgbClr val="333333"/>
                </a:solidFill>
                <a:hlinkClick r:id="rId3"/>
              </a:rPr>
              <a:t>https://doi.org/10.1093/cercor/bhs306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 Mean correct report (report of the syllable presented to the instructed ear) for younger adults (left)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(A) Mean correct report (report of the syllable presented to the instructed ear) for younger adults (left)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2024-09-19T06:21:05Z</dcterms:modified>
</cp:coreProperties>
</file>