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2F904B-CDCE-4FAF-A7EB-53FC752F0F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9FD434-BC98-4533-BD57-8FF451ED38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Trial profile.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2002,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A486F0-4EEF-4CBE-AEC4-114782F106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2)00229-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54, Issue 1, April 2002, Pages 183–190,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https://doi.org/10.1016/S0008-6363(02)00229-8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Trial profile.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Trial profile.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2024-04-26T12:59:40Z</dcterms:modified>
</cp:coreProperties>
</file>