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5E80C-04DF-483C-B9AC-4D0016C8B1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87472-8892-46E2-978C-3B46B92CFD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parameters of each of the INT WFC CCDs. These values were taken from the CASU webpage (http://www.ast.cam.ac.uk/∼wfcsur/ccd.html).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DD7C2-6609-4E00-8F07-AB9C8489C5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The parameters of each of the INT WFC CCDs. These values were taken from the CASU webpage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The parameters of each of the INT WFC CCDs. These values were taken from the CASU webpage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2024-05-01T21:59:30Z</dcterms:modified>
</cp:coreProperties>
</file>