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439E7D-B906-42D8-9794-25E283915B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4EE658-0F28-4238-A3FF-425C07EFA7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Ultrastructure of GlcCer storage in nGD neurons. Neurons were from the cerebral cortex of −/− mice at 14 (A–F) and 21 (G) days of age. (A–D) A prominent vacuolar inclusion (arrows in A) in the perikaryoplasm of a large neuron to the left of the nucleus, containing dilute arrays of fibrils and pseudotubules, most of which are longitudinal but sometimes transverse as in the upper vacuole (arrowhead in A), which is probably a continuation of the same membrane-bound compartment indicated by the arrows. (B–D) Higher magnifications of the inclusions so as to resolve the encompassing membrane and the tubular appearance of its contents (C and D) seen in cross-section in (C) (arrowheads). An unrelated inclusion body (arrow) is also present in (B). (E and F) A large neuron with an inclusion body (arrows) (∼9 µm in length) showing more densely packed pseudotubules. A rounded vacuole in (F) includes dense fibrils (arrowhead) that might correspond to flattened GlcCer bilayer stacks (32). (G) A neuron with pseudotubules (arrows) running into a process which is not clearly membrane-delimited (further magnified in the inset). Scale bars are all 2 µm except for (C) and (D) which are 0.5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839E51-9FA9-4820-BE3C-71539D02CE7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4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4, 15 February 2014, Pages 843–854, </a:t>
            </a:r>
            <a:r>
              <a:rPr lang="en-US" altLang="en-US" sz="1000">
                <a:solidFill>
                  <a:srgbClr val="333333"/>
                </a:solidFill>
                <a:hlinkClick r:id="rId3"/>
              </a:rPr>
              <a:t>https://doi.org/10.1093/hmg/ddt468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Ultrastructure of GlcCer storage in nGD neurons. Neurons were from the cerebral cortex of −/− mice at 14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Ultrastructure of GlcCer storage in nGD neurons. Neurons were from the cerebral cortex of −/− mice at 14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2024-04-26T00:49:07Z</dcterms:modified>
</cp:coreProperties>
</file>