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BED8C-7765-443A-8D10-562455753B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81B48-E7AB-48F5-BAA3-C953855A8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21A1B-E715-4836-AAA1-A9F70D5F50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2024-04-27T02:14:57Z</dcterms:modified>
</cp:coreProperties>
</file>