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4B6A15-3184-4385-8BC7-294AE35840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9B7B4D-A46A-49EB-9645-6A348BB781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lateralization indices of second/first response ratios in both subject groups at the 200 ms SOA.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5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116A66-2188-4CDF-88CF-B03776C200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2005, Pages 507–513,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The lateralization indices of second/first response ratios in both subject groups at the 200 ms SOA.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The lateralization indices of second/first response ratios in both subject groups at the 200 ms SOA.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2024-09-19T08:28:57Z</dcterms:modified>
</cp:coreProperties>
</file>