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35B69-E96C-43B8-9E29-17F0682F9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31B77-C415-4F58-ABD8-2848AA71AB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lateralization indices of second/first response ratios in both subject groups at the 200 ms SOA.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B05B4-F8C8-4F9D-859E-85A34B7A57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507–513,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lateralization indices of second/first response ratios in both subject groups at the 200 ms SOA.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lateralization indices of second/first response ratios in both subject groups at the 200 ms SOA.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2024-05-08T04:51:01Z</dcterms:modified>
</cp:coreProperties>
</file>