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AA7F0-6B50-4EDF-A453-13F7D65A33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7AA6C-6396-4CCB-8646-7505BB87BF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lateralization indices of second/first response ratios in both subject groups at the 200 ms SOA.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C04E5-A861-4140-B2D5-34D4C9C26A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507–513,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lateralization indices of second/first response ratios in both subject groups at the 200 ms SOA.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lateralization indices of second/first response ratios in both subject groups at the 200 ms SOA.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2024-09-20T04:24:16Z</dcterms:modified>
</cp:coreProperties>
</file>