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A73F99-99F6-4EBA-BECF-77C614D5B3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A3E1AE-2B8A-4745-9AA2-990C82A37F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ailments in children in relation to continent of destination. Figures do not add up to 1,022 ailments because two children (four ailments) traveling to Australia are missing from this graph. *South and Central America. **Number of ailments reported per corresponding continent per personmonth of travel.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International Society of Travel Medicine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B6951-EE8D-4F1B-8789-C8DD0C6B9F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708-8305.2011.0055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Travel Med</a:t>
            </a:r>
            <a:r>
              <a:rPr lang="en-US" altLang="en-US" sz="1000">
                <a:solidFill>
                  <a:srgbClr val="333333"/>
                </a:solidFill>
              </a:rPr>
              <a:t>, Volume 19, Issue 3, 1 May 2012, Pages 144–149, </a:t>
            </a:r>
            <a:r>
              <a:rPr lang="en-US" altLang="en-US" sz="1000">
                <a:solidFill>
                  <a:srgbClr val="333333"/>
                </a:solidFill>
                <a:hlinkClick r:id="rId3"/>
              </a:rPr>
              <a:t>https://doi.org/10.1111/j.1708-8305.2011.00551.x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ailments in children in relation to continent of destination. Figures do not add up to 1,022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ailments in children in relation to continent of destination. Figures do not add up to 1,022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2024-04-26T15:53:47Z</dcterms:modified>
</cp:coreProperties>
</file>