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C7BF0-0DB9-4A02-A61B-B2E7ECAF00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B0B66-5729-4B32-8ED1-480EA6748E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Radiofrequency delivery in patients with persistent atrial fibrillation as a function of atrial fibrillatory cycle length ( n = 148, P = 0.095). Mean is denoted as μ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11AF4-DE59-4E19-9B2F-9644001C93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suppl_6, November 2007, Pages vi64–vi70,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Radiofrequency delivery in patients with persistent atrial fibrillation as a function of atrial fibrillatory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Radiofrequency delivery in patients with persistent atrial fibrillation as a function of atrial fibrillatory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2024-04-26T19:14:43Z</dcterms:modified>
</cp:coreProperties>
</file>