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Lst>
  <p:sldSz cx="9144000" cy="6858000" type="screen4x3"/>
  <p:notesSz cx="6858000" cy="9144000"/>
  <p:custDataLst>
    <p:tags r:id="rId13"/>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tags" Target="tags/tag1.xml" /><Relationship Id="rId14" Type="http://schemas.openxmlformats.org/officeDocument/2006/relationships/presProps" Target="presProps.xml" /><Relationship Id="rId15" Type="http://schemas.openxmlformats.org/officeDocument/2006/relationships/viewProps" Target="viewProps.xml" /><Relationship Id="rId16" Type="http://schemas.openxmlformats.org/officeDocument/2006/relationships/theme" Target="theme/theme1.xml" /><Relationship Id="rId17"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D3AFEE9-ED95-42FA-BC3D-19E5E830D94F}"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8A0496B-9405-4EE0-A73E-6499FA1E7337}"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O-antigen gene clusters of Yersinia spp. outside of Y. pseudotuberculosis. Genes are coloured according to the respective pathways of their products, and the scheme is shown on the right. Figure is drawn to scale and the scale is shown below. Bold lines bordering genes indicate that the gene encodes a GT.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FEMS 2017.This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9ACE808-BD4D-4C6C-A32C-D2753A02EDA7}"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Yersinia pseudotuberculosis O-unit structures. Serotype names are shown above each O unit, and structures are grouped according to common main-chain features. References for structures are in Table 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FEMS 2017.This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9ACE808-BD4D-4C6C-A32C-D2753A02EDA7}"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Yersinia pseudotuberculosis O-antigen gene clusters. Gene clusters are drawn to scale using published sequences (GenBank accession numbers in Table 1). Gene clusters are numerically ordered by serotype name indicated on the left. Genes are coloured according to the respective pathways of their products, and the scheme is shown on the right. Figure is drawn to scale and the scale is shown below. All genes are transcribed from left to right. Bold lines bordering genes indicate that the gene encodes a GT.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FEMS 2017.This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9ACE808-BD4D-4C6C-A32C-D2753A02EDA7}"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Synthesis pathways of activated sugar precursors that are incorporated into Y. pseudotuberculosis O units. Pathways with experimental data are the CDP-DDH (Chen, Guo and Liu 1998 and reviewed in Samuel and Reeves 2003), GDP-l-Colp (Alam, Beyer and Liu 2004), GDP-l-Fucp and GDP-d-Manp (reviewed in Samuel and Reeves 2003) and GDP-6dManHepp (Butty et al. 2009) synthesis pathways. Predicted pathways are for CDP-l-Altf (Cunneen et al. 2009) and GDP-l-Quip (De Castro et al. 2012) synthesis. Substrates and products are shown, and enzymes are in bold face type. Boxed sugars are those incorporated into O units shown in Fig. 1. Sugar abbreviations are expanded in the text.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FEMS 2017.This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9ACE808-BD4D-4C6C-A32C-D2753A02EDA7}"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Gene modules for O-unit side-branch synthesis in Y. pseudotuberculosis O-antigen gene clusters. Gene cluster details as in legend for Fig. 3. Boxes highlight the gene modules required for the synthesis of side-branch sugars. Names of modules and serotypes are shown on the left. The length of some of these modules can be extended to include the wzx and/or the GT gene, as indicated by the dashed boxes.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FEMS 2017.This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9ACE808-BD4D-4C6C-A32C-D2753A02EDA7}"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Gene modules for O-unit main-chain synthesis in Y. pseudotuberculosis O-antigen gene clusters. Gene cluster details as in legend for Fig. 3. Boxes highlight the gene modules required for the synthesis of main-chain sugars. Names of modules and serotypes are shown on the left. The length of some of these modules can be extended to include the wzx and/or the GT gene, as indicated by the dashed boxes.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FEMS 2017.This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9ACE808-BD4D-4C6C-A32C-D2753A02EDA7}"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Phylogenies of Y. pseudotuberculosis wzx ends partitioned at base position 575. Neighbour-joining tree with and bootstrap values based on 100 replicate trees. Serotype names, module groups and wzx names are shown, along with scale bar. Groupings indicated on the right of each phylogeny denote gene immediately upstream or downstream of wzx.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FEMS 2017.This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9ACE808-BD4D-4C6C-A32C-D2753A02EDA7}"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Pattern representation of the main-chain sugars and their transferases. Each column shows the genes for one of the seven main chains in map order from bottom to top, which puts most of the genes close to function order from top to bottom. The sugars and their linkages are shown in red, below the corresponding GT gene name. GlcpNAc, the first sugar, is shown attached to UndPP at the top, although the wecA gene is not in the gene cluster, followed by rows for the GT genes for the second, third and fourth sugars, which all occur in inverse map order. Intermingled in ascending map order are the other genes in each module. Cells for the initial sugar transferase gene and GT genes are coloured green and cells for other genes are coloured yellow. The significance of the gene order is discussed in the text.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FEMS 2017.This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9ACE808-BD4D-4C6C-A32C-D2753A02EDA7}"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9. </a:t>
            </a:r>
            <a:r>
              <a:rPr lang="en-US" altLang="en-US">
                <a:latin typeface="Arial" pitchFamily="34" charset="0"/>
                <a:ea typeface="Arial" pitchFamily="34" charset="0"/>
              </a:rPr>
              <a:t>Comparison of the Y. pseudotuberculosis O:6, O:7 and O:10 gene clusters. Gene cluster details as in legend for Fig. 3. Nucleotide sequence identities are shown between clusters, and the serotype is indicated on the left.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FEMS 2017.This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9ACE808-BD4D-4C6C-A32C-D2753A02EDA7}"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femsre/fux002"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femsre/fux002"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femsre/fux002"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femsre/fux002"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femsre/fux002"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femsre/fux002"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femsre/fux002"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femsre/fux002" TargetMode="External" /><Relationship Id="rId4" Type="http://schemas.openxmlformats.org/officeDocument/2006/relationships/image" Target="../media/image1.png" /><Relationship Id="rId5" Type="http://schemas.openxmlformats.org/officeDocument/2006/relationships/image" Target="../media/image9.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093/femsre/fux002" TargetMode="External" /><Relationship Id="rId4" Type="http://schemas.openxmlformats.org/officeDocument/2006/relationships/image" Target="../media/image1.png" /><Relationship Id="rId5" Type="http://schemas.openxmlformats.org/officeDocument/2006/relationships/image" Target="../media/image10.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Rev</a:t>
            </a:r>
            <a:r>
              <a:rPr lang="en-US" altLang="en-US" sz="1000">
                <a:solidFill>
                  <a:srgbClr val="333333"/>
                </a:solidFill>
              </a:rPr>
              <a:t>, Volume 41, Issue 2, March 2017, Pages 200–217, </a:t>
            </a:r>
            <a:r>
              <a:rPr lang="en-US" altLang="en-US" sz="1000">
                <a:solidFill>
                  <a:srgbClr val="333333"/>
                </a:solidFill>
                <a:hlinkClick r:id="rId3"/>
              </a:rPr>
              <a:t>https://doi.org/10.1093/femsre/fux002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O-antigen gene clusters of Yersinia spp. outside of Y. pseudotuberculosis. Genes are coloured according to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720253"/>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Rev</a:t>
            </a:r>
            <a:r>
              <a:rPr lang="en-US" altLang="en-US" sz="1000">
                <a:solidFill>
                  <a:srgbClr val="333333"/>
                </a:solidFill>
              </a:rPr>
              <a:t>, Volume 41, Issue 2, March 2017, Pages 200–217, </a:t>
            </a:r>
            <a:r>
              <a:rPr lang="en-US" altLang="en-US" sz="1000">
                <a:solidFill>
                  <a:srgbClr val="333333"/>
                </a:solidFill>
                <a:hlinkClick r:id="rId3"/>
              </a:rPr>
              <a:t>https://doi.org/10.1093/femsre/fux002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Yersinia pseudotuberculosis O-unit structures. Serotype names are shown above each O unit, and structures are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92400" y="1371600"/>
            <a:ext cx="3764546"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Rev</a:t>
            </a:r>
            <a:r>
              <a:rPr lang="en-US" altLang="en-US" sz="1000">
                <a:solidFill>
                  <a:srgbClr val="333333"/>
                </a:solidFill>
              </a:rPr>
              <a:t>, Volume 41, Issue 2, March 2017, Pages 200–217, </a:t>
            </a:r>
            <a:r>
              <a:rPr lang="en-US" altLang="en-US" sz="1000">
                <a:solidFill>
                  <a:srgbClr val="333333"/>
                </a:solidFill>
                <a:hlinkClick r:id="rId3"/>
              </a:rPr>
              <a:t>https://doi.org/10.1093/femsre/fux002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Yersinia pseudotuberculosis O-antigen gene clusters. Gene clusters are drawn to scale using published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14500" y="1371600"/>
            <a:ext cx="5712228"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Rev</a:t>
            </a:r>
            <a:r>
              <a:rPr lang="en-US" altLang="en-US" sz="1000">
                <a:solidFill>
                  <a:srgbClr val="333333"/>
                </a:solidFill>
              </a:rPr>
              <a:t>, Volume 41, Issue 2, March 2017, Pages 200–217, </a:t>
            </a:r>
            <a:r>
              <a:rPr lang="en-US" altLang="en-US" sz="1000">
                <a:solidFill>
                  <a:srgbClr val="333333"/>
                </a:solidFill>
                <a:hlinkClick r:id="rId3"/>
              </a:rPr>
              <a:t>https://doi.org/10.1093/femsre/fux002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Synthesis pathways of activated sugar precursors that are incorporated into Y. pseudotuberculosis O units.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1862685"/>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Rev</a:t>
            </a:r>
            <a:r>
              <a:rPr lang="en-US" altLang="en-US" sz="1000">
                <a:solidFill>
                  <a:srgbClr val="333333"/>
                </a:solidFill>
              </a:rPr>
              <a:t>, Volume 41, Issue 2, March 2017, Pages 200–217, </a:t>
            </a:r>
            <a:r>
              <a:rPr lang="en-US" altLang="en-US" sz="1000">
                <a:solidFill>
                  <a:srgbClr val="333333"/>
                </a:solidFill>
                <a:hlinkClick r:id="rId3"/>
              </a:rPr>
              <a:t>https://doi.org/10.1093/femsre/fux002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Gene modules for O-unit side-branch synthesis in Y. pseudotuberculosis O-antigen gene clusters. Gene cluster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25600" y="1371600"/>
            <a:ext cx="5899897"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Rev</a:t>
            </a:r>
            <a:r>
              <a:rPr lang="en-US" altLang="en-US" sz="1000">
                <a:solidFill>
                  <a:srgbClr val="333333"/>
                </a:solidFill>
              </a:rPr>
              <a:t>, Volume 41, Issue 2, March 2017, Pages 200–217, </a:t>
            </a:r>
            <a:r>
              <a:rPr lang="en-US" altLang="en-US" sz="1000">
                <a:solidFill>
                  <a:srgbClr val="333333"/>
                </a:solidFill>
                <a:hlinkClick r:id="rId3"/>
              </a:rPr>
              <a:t>https://doi.org/10.1093/femsre/fux002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Gene modules for O-unit main-chain synthesis in Y. pseudotuberculosis O-antigen gene clusters. Gene cluster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625951"/>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Rev</a:t>
            </a:r>
            <a:r>
              <a:rPr lang="en-US" altLang="en-US" sz="1000">
                <a:solidFill>
                  <a:srgbClr val="333333"/>
                </a:solidFill>
              </a:rPr>
              <a:t>, Volume 41, Issue 2, March 2017, Pages 200–217, </a:t>
            </a:r>
            <a:r>
              <a:rPr lang="en-US" altLang="en-US" sz="1000">
                <a:solidFill>
                  <a:srgbClr val="333333"/>
                </a:solidFill>
                <a:hlinkClick r:id="rId3"/>
              </a:rPr>
              <a:t>https://doi.org/10.1093/femsre/fux002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Phylogenies of Y. pseudotuberculosis wzx ends partitioned at base position 575. Neighbour-joining tree with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058976"/>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Rev</a:t>
            </a:r>
            <a:r>
              <a:rPr lang="en-US" altLang="en-US" sz="1000">
                <a:solidFill>
                  <a:srgbClr val="333333"/>
                </a:solidFill>
              </a:rPr>
              <a:t>, Volume 41, Issue 2, March 2017, Pages 200–217, </a:t>
            </a:r>
            <a:r>
              <a:rPr lang="en-US" altLang="en-US" sz="1000">
                <a:solidFill>
                  <a:srgbClr val="333333"/>
                </a:solidFill>
                <a:hlinkClick r:id="rId3"/>
              </a:rPr>
              <a:t>https://doi.org/10.1093/femsre/fux002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Pattern representation of the main-chain sugars and their transferases. Each column shows the genes for one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993900" y="1371600"/>
            <a:ext cx="5165524" cy="4457700"/>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Rev</a:t>
            </a:r>
            <a:r>
              <a:rPr lang="en-US" altLang="en-US" sz="1000">
                <a:solidFill>
                  <a:srgbClr val="333333"/>
                </a:solidFill>
              </a:rPr>
              <a:t>, Volume 41, Issue 2, March 2017, Pages 200–217, </a:t>
            </a:r>
            <a:r>
              <a:rPr lang="en-US" altLang="en-US" sz="1000">
                <a:solidFill>
                  <a:srgbClr val="333333"/>
                </a:solidFill>
                <a:hlinkClick r:id="rId3"/>
              </a:rPr>
              <a:t>https://doi.org/10.1093/femsre/fux002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9. </a:t>
            </a:r>
            <a:r>
              <a:rPr lang="en-US" altLang="en-US" b="0"/>
              <a:t>Comparison of the Y. pseudotuberculosis O:6, O:7 and O:10 gene clusters. Gene cluster details as in legend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76367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27</Paragraphs>
  <Slides>9</Slides>
  <Notes>9</Notes>
  <TotalTime>3343</TotalTime>
  <HiddenSlides>0</HiddenSlides>
  <MMClips>0</MMClips>
  <ScaleCrop>0</ScaleCrop>
  <HeadingPairs>
    <vt:vector baseType="variant" size="4">
      <vt:variant>
        <vt:lpstr>Theme</vt:lpstr>
      </vt:variant>
      <vt:variant>
        <vt:i4>1</vt:i4>
      </vt:variant>
      <vt:variant>
        <vt:lpstr>Slide Titles</vt:lpstr>
      </vt:variant>
      <vt:variant>
        <vt:i4>9</vt:i4>
      </vt:variant>
    </vt:vector>
  </HeadingPairs>
  <TitlesOfParts>
    <vt:vector baseType="lpstr" size="10">
      <vt:lpstr>13_Office Theme</vt:lpstr>
      <vt:lpstr>Figure 1. O-antigen gene clusters of Yersinia spp. outside of Y. pseudotuberculosis. Genes are coloured according to ...</vt:lpstr>
      <vt:lpstr>Figure 2. Yersinia pseudotuberculosis O-unit structures. Serotype names are shown above each O unit, and structures are ...</vt:lpstr>
      <vt:lpstr>Figure 3. Yersinia pseudotuberculosis O-antigen gene clusters. Gene clusters are drawn to scale using published ...</vt:lpstr>
      <vt:lpstr>Figure 4. Synthesis pathways of activated sugar precursors that are incorporated into Y. pseudotuberculosis O units. ...</vt:lpstr>
      <vt:lpstr>Figure 5. Gene modules for O-unit side-branch synthesis in Y. pseudotuberculosis O-antigen gene clusters. Gene cluster ...</vt:lpstr>
      <vt:lpstr>Figure 6. Gene modules for O-unit main-chain synthesis in Y. pseudotuberculosis O-antigen gene clusters. Gene cluster ...</vt:lpstr>
      <vt:lpstr>Figure 7. Phylogenies of Y. pseudotuberculosis wzx ends partitioned at base position 575. Neighbour-joining tree with ...</vt:lpstr>
      <vt:lpstr>Figure 8. Pattern representation of the main-chain sugars and their transferases. Each column shows the genes for one ...</vt:lpstr>
      <vt:lpstr>Figure 9. Comparison of the Y. pseudotuberculosis O:6, O:7 and O:10 gene clusters. Gene cluster details as in legend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2024-04-26T19:24:50Z</dcterms:modified>
</cp:coreProperties>
</file>