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088B01-ADAE-4C5E-933F-FA8AE18DD5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BDBCB3-82D0-40EB-9542-4DF252ED46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vitro target binding assays for rs7963551 A/C in 293T, Hela and MCF-7 cell lines. Each transfection was performed with pRL-SV40 plasmids as normalized controls. The mean fold change ± SD for plasmid with different alleles are shown after normalized by control plasmid in parallel transfection experiments. RAD52 3′-UTR luciferase reporter plasmids (A allele or C allele) were cotransfected with chemically synthesized mature hsa-let-7 in 293T, Hela and MCF-7 cell lines. The P values are 2.95×10 –2 , 2.21×10 –2 and 5.19×10 –3 for 293T, Hela and MCF-7 cell lines, respectively.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2392C0-3067-46BA-99E6-8805E2B7C8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s3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34, Issue 3, March 2013, Pages 689–693,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https://doi.org/10.1093/carcin/bgs373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In vitro target binding assays for rs7963551 A/C in 293T, Hela and MCF-7 cell lines. Each transfection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 In vitro target binding assays for rs7963551 A/C in 293T, Hela and MCF-7 cell lines. Each transfection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2024-04-26T00:59:40Z</dcterms:modified>
</cp:coreProperties>
</file>