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E7016-3778-4C1E-A314-746659DEBC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FFECB8-EBE4-4697-A460-8978DF2ECE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double-folding-model (DFP) potentials for elastic scattering of the $^{16}$O + $^{16}$O system at $E/A$ = 70 MeV (left) and
       of the $^{12}$C + $^{12}$C system at $E/A$ = 135 MeV (right).
       The dotted curves show the result without the 3NF effect (CEG07a), while the solid (CEG07b)
       and dashed (CEG07c) curves are the results with the 3NF effect. The figures are taken from
       Ref.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
      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E3AC0-418C-4704-B66E-8785BCDABE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06A106, </a:t>
            </a:r>
            <a:r>
              <a:rPr lang="en-US" altLang="en-US" sz="1000">
                <a:solidFill>
                  <a:srgbClr val="333333"/>
                </a:solidFill>
                <a:hlinkClick r:id="rId3"/>
              </a:rPr>
              <a:t>https://doi.org/10.1093/ptep/ptw072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double-folding-model (DFP) potentials for elastic scattering of the $^{16}$O + $^{16}$O system at $E/A$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The double-folding-model (DFP) potentials for elastic scattering of the $^{16}$O + $^{16}$O system at $E/A$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2024-04-26T22:04:48Z</dcterms:modified>
</cp:coreProperties>
</file>