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7C0573-2A6A-4DC1-BAC0-8AB91C9B16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A8371A-5296-4518-B45F-0EBAB836E5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67B78-D192-4616-AA57-C1227301A1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2024-04-26T22:15:15Z</dcterms:modified>
</cp:coreProperties>
</file>