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F1501-C756-461F-8DFA-D00B1970A8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474AC-4BD6-40B5-A8AC-40932BBE78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First human ECG. From Einthoven W. The galvanometric registration of the human electrocardiogram. Pfluger's Arch f.d. ges Physiol 1903;99:472–480.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7D015F-F0DE-405A-B5B2-3542E554F3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7, April 2012, Pages 838–845,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First human ECG. From Einthoven W. The galvanometric registration of the human electrocardiogram. Pfluger's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First human ECG. From Einthoven W. The galvanometric registration of the human electrocardiogram. Pfluger's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2024-04-26T17:02:50Z</dcterms:modified>
</cp:coreProperties>
</file>