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98475D-4A7B-4DF7-A83E-47BA28CDA4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7C5FA-3101-478A-AD20-C6440A458E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analyses of progression-free survival (PFS) and overall survival (OS) depending on subsequent relapse according to treatment decision at relapse. Panel A shows PFS after relapse 2–4 stratified by the patients that did receive relapse treatment and the patients that did not receive treatment anymore. Panel B shows corresponding 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D7A20-1399-414F-880E-C8183BDB3A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analyses of progression-free survival (PFS) and overall survival (OS) were carried out in the whole patients’ cohort depending on subsequent relapse. Panel A shows PFS after relapse 1–5. Panel B shows OS after relapse 1–5.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D7A20-1399-414F-880E-C8183BDB3A4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(A) mono- and (B) polychemotherpeutic regimens according to platinum sensitivity.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D7A20-1399-414F-880E-C8183BDB3A4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2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s2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2605–2612,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Kaplan–Meier analyses of progression-free survival (PFS) and overall survival (OS) depending on subsequent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726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2605–2612,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Kaplan–Meier analyses of progression-free survival (PFS) and overall survival (OS) were carried out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478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2605–2612,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(A) mono- and (B) polychemotherpeutic regimens according to platinum sensitivity.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258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3. Kaplan–Meier analyses of progression-free survival (PFS) and overall survival (OS) depending on subsequent ...</vt:lpstr>
      <vt:lpstr>Figure 2. Kaplan–Meier analyses of progression-free survival (PFS) and overall survival (OS) were carried out in the ...</vt:lpstr>
      <vt:lpstr>Figure 1. Distribution of (A) mono- and (B) polychemotherpeutic regimens according to platinum sensitivity.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2024-04-26T15:16:09Z</dcterms:modified>
</cp:coreProperties>
</file>