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AFFEBB-8796-4D65-83E1-BF0019BBAD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3F3003-6F71-475C-A55A-F86A91AA60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B6236F-F777-4ACD-A2B1-819FC43C1C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2024-04-26T11:02:52Z</dcterms:modified>
</cp:coreProperties>
</file>