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AAEDA6-AB1C-404A-8CAD-A966C36B7CA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0CB529-ECC6-4A81-BBDF-C7A708759C1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Distribution of Learning Studies Across Reviews. Note: The total number of learning studies is 229.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International Bank for Reconstruction and Development / THE WORLD BANK.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8636FA-58E8-4A03-B669-15D2E82088D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wbro/lkw00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World Bank Res Obs</a:t>
            </a:r>
            <a:r>
              <a:rPr lang="en-US" altLang="en-US" sz="1000">
                <a:solidFill>
                  <a:srgbClr val="333333"/>
                </a:solidFill>
              </a:rPr>
              <a:t>, Volume 31, Issue 2, August 2016, Pages 242–270,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https://doi.org/10.1093/wbro/lkw004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Distribution of Learning Studies Across Reviews. Note: The total number of learning studies is 229. 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6576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Distribution of Learning Studies Across Reviews. Note: The total number of learning studies is 229. 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2024-09-20T03:34:51Z</dcterms:modified>
</cp:coreProperties>
</file>