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177E65-41DB-4F31-87BD-B7C06324FD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6E87FA-6BDD-4C58-924A-7CA6ED96CF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Learning Studies Across Reviews. Note: The total number of learning studies is 229.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International Bank for Reconstruction and Development / THE WORLD BANK.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540F1E-4019-4C15-BD7F-1FE36FE94C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wbro/lkw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World Bank Res Obs</a:t>
            </a:r>
            <a:r>
              <a:rPr lang="en-US" altLang="en-US" sz="1000">
                <a:solidFill>
                  <a:srgbClr val="333333"/>
                </a:solidFill>
              </a:rPr>
              <a:t>, Volume 31, Issue 2, August 2016, Pages 242–270,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https://doi.org/10.1093/wbro/lkw004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Distribution of Learning Studies Across Reviews. Note: The total number of learning studies is 229.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576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Distribution of Learning Studies Across Reviews. Note: The total number of learning studies is 229.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2024-05-08T18:10:12Z</dcterms:modified>
</cp:coreProperties>
</file>