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E58857-A489-4D04-97AB-8556A2CC9C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70C0D4-EBFF-46CE-9DC0-AA9CB98AB03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Pie chart showing distribution of differentially expressed transcripts in Pgrcre/+; Dlx5/6flox/flox uterus according to potential propriety. DAVID was used to determine GO terms (biological process and molecular function) and classified in different groups according to their potential biological function. Most upregulated genes are implicated in cellular differentiation. Most downregulated genes are implicated in cell cycle or cell division.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A92A93-11BE-4A44-8475-54056731754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v4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 1 January 2016, Pages 97–108, </a:t>
            </a:r>
            <a:r>
              <a:rPr lang="en-US" altLang="en-US" sz="1000">
                <a:solidFill>
                  <a:srgbClr val="333333"/>
                </a:solidFill>
                <a:hlinkClick r:id="rId3"/>
              </a:rPr>
              <a:t>https://doi.org/10.1093/hmg/ddv452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Pie chart showing distribution of differentially expressed transcripts in Pgr</a:t>
            </a:r>
            <a:r>
              <a:rPr lang="en-US" altLang="en-US" b="0" baseline="30000"/>
              <a:t>cre/+</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Pie chart showing distribution of differentially expressed transcripts in Pgrcre/+;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2024-04-27T02:08:10Z</dcterms:modified>
</cp:coreProperties>
</file>