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7BBDE-00FC-45C9-B7C2-BC359C5DB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966AA-60BC-4617-B072-D941F5B00D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Vivo Magnetic Resonance Imaging Demonstrating Enlarged Lateral Ventricles in Both Patients With Schizophrenia and Mouse Models for Schizophrenia. A, Schizophrenia patients: shrinkage in the left temporal horn is detected (white arrow). B–D, mouse models for schizophrenia: a representative 2-dimensional image with the lateral ventricles (top in B) and a 3-dimensional construction (bottom in B). Enlarged lateral ventricles in transgenic mice expressing a truncated, dominant-negative form of DISC1 (C, conventional model in the C57 black strain; D, inducible model in a mixed genetic background). (A, reprinted with permission from The New England Journal of Medicine; 1992; B, top panel, and C, adapted from Proceedings of National Academy of Sciences United States of America; B, bottom panel, and D, reprinted by permission from Molecular Psychiatry;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C735B-0C18-4119-8AE7-A19E366CA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 in Dendritic Spine Density in Both (A) Patients With Schizophrenia (Prefrontal Cortex) and (B) A Mouse Model for Schizophrenia (Neuregulin-1 Type III Knockout Mice Compared With Wild-Type Animals in Hippocampus). (A, Adapted from Archives of General Psychiatry; 57:65–73; B, with permission from Chen et al73Journal of Neuroscience; 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C735B-0C18-4119-8AE7-A19E366CA5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 in the Level of Parvalbumin (PV) Expression in the Prefrontal Cortex, Observed Both in (A) Schizophrenia Patients (mRNA Level) and (B) A Mouse Model for Schizophrenia (disrupted in schizophrenia-1 [DISC1] Transgenic Mice Expressing the Truncated, Dominant-Negative Form of “DISC1”). There was decrease in PV staining but not in calbindin (CB) staining. A, reprinted by permission from Nature Reviews Neuroscience31; 2005. B, adapted from Proceedings of the National Academy of Sciences United States of America.81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C735B-0C18-4119-8AE7-A19E366CA5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p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p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hbul/sbp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2, March 2010, Pages 301–313,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 Vivo Magnetic Resonance Imaging Demonstrating Enlarged Lateral Ventricles in Both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55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2, March 2010, Pages 301–313,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Decrease in Dendritic Spine Density in Both (A) Patients With Schizophrenia (Prefrontal Cortex) and (B)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2, March 2010, Pages 301–313,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https://doi.org/10.1093/schbul/sbp133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Decrease in the Level of Parvalbumin (PV) Expression in the Prefrontal Cortex, Observed Both in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29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In Vivo Magnetic Resonance Imaging Demonstrating Enlarged Lateral Ventricles in Both Patients With ...</vt:lpstr>
      <vt:lpstr>Fig. 2. Decrease in Dendritic Spine Density in Both (A) Patients With Schizophrenia (Prefrontal Cortex) and (B) A ...</vt:lpstr>
      <vt:lpstr>Fig. 3. Decrease in the Level of Parvalbumin (PV) Expression in the Prefrontal Cortex, Observed Both in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2024-05-01T21:52:12Z</dcterms:modified>
</cp:coreProperties>
</file>