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C79E4-FC7C-4F7A-B601-3B195766CC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9146F-B333-405A-9E2C-BA4A724BF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polyisoprenol molecules showing the relevant protons for this study. (a) and (b) represent the poly-CH protons; (c) and (d) the poly-CH2 protons; (e) and (f) the poly-CH3 protons; and (g) and (h) protons in the saturated isoprene units of C95 and C95-P,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C3D7E-4024-4FB7-8EA4-8F78EF293E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g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51–71,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https://doi.org/10.1093/glycob/cwg008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Structure of the polyisoprenol molecules showing the relevant protons for this study. (a) and (b)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Structure of the polyisoprenol molecules showing the relevant protons for this study. (a) and (b) represent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2024-04-26T01:07:39Z</dcterms:modified>
</cp:coreProperties>
</file>