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E44528-3F25-4F7D-A4BC-CCD6BF3F9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37864-5C54-4CD1-ADDA-A0D74AD108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Survival curves for falls, postural instability and non-levodopa-responsive freezing of gait in relation to years of Parkinson’s disease duration.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360F5-A5B5-47F2-A378-2A82BC79D2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2074–2084,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Survival curves for falls, postural instability and non-levodopa-responsive freezing of gait in relation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Survival curves for falls, postural instability and non-levodopa-responsive freezing of gait in relation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2024-04-26T16:44:12Z</dcterms:modified>
</cp:coreProperties>
</file>