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99BA74-428D-4036-AD3C-E276B351AC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11B241-1CE4-4794-B32B-F250B35AE9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A model of the mono- and disynaptic feedback pathways from cortex layer VI to VPM, PoM, and TRN neurons in the thalamus. Line thickness is ranked by PSP amplitude and reliability, which is also consistent with the ranking of the anatomical axon arbor thickness: Thin lines indicate the slow-conducting fine fibers from layer VI, and thick lines indicate the fast-conducting larger fibers from the TRN to VPM and PoM.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681686-BF44-4858-A9B7-E4D6CD57FA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2853–2865, </a:t>
            </a:r>
            <a:r>
              <a:rPr lang="en-US" altLang="en-US" sz="1000">
                <a:solidFill>
                  <a:srgbClr val="333333"/>
                </a:solidFill>
                <a:hlinkClick r:id="rId3"/>
              </a:rPr>
              <a:t>https://doi.org/10.1093/cercor/bhm025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A model of the mono- and disynaptic feedback pathways from cortex layer VI to VPM, PoM, and TRN neurons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A model of the mono- and disynaptic feedback pathways from cortex layer VI to VPM, PoM, and TRN neurons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2024-04-26T06:51:10Z</dcterms:modified>
</cp:coreProperties>
</file>