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1AB95-3666-4DA9-86FB-7E388B9DA3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599A90-D340-41CD-A03F-CDD2E14CE2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3. Amino acid sequence of human unc5h4/KIAA1777 and extended product of 571 by 5′ race method. TSP, thrombospondin; TM, transmembrane.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319C90-901F-4D55-8744-36B3E860D5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1144–1152,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3. Amino acid sequence of human unc5h4/KIAA1777 and extended product of 571 by 5′ race method. TSP,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3. Amino acid sequence of human unc5h4/KIAA1777 and extended product of 571 by 5′ race method. TSP,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2024-09-20T05:23:07Z</dcterms:modified>
</cp:coreProperties>
</file>