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F47887-8587-4F30-AC00-BE6C9C75743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2802E1-F3F1-458B-8D13-8F9354F64AF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3. Amino acid sequence of human unc5h4/KIAA1777 and extended product of 571 by 5′ race method. TSP, thrombospondin; TM, transmembrane.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1603C4-5E74-4480-BD8F-84654CFA08F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07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10, October 2004, Pages 1144–1152,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https://doi.org/10.1093/cercor/bhh074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3. Amino acid sequence of human unc5h4/KIAA1777 and extended product of 571 by 5′ race method. TSP,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3. Amino acid sequence of human unc5h4/KIAA1777 and extended product of 571 by 5′ race method. TSP,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2024-09-19T04:22:35Z</dcterms:modified>
</cp:coreProperties>
</file>