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3CD93-11AB-4495-8F8F-F17E1E12F8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E5F1E-5319-4398-802E-DC59A16BBD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00B60-58B2-4AD2-8914-62F63B117A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2024-04-26T19:54:01Z</dcterms:modified>
</cp:coreProperties>
</file>