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7EB0B-AA96-481C-BF0E-68C1261BBE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DB5C40-0895-483C-AD75-CABD81DEEB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Bursts of spikes induce long-term potentiation (LTP). Normalized EPSP amplitude monitored over time. No increase in synaptic efficacy was seen following pairing of single pulse stimulation of the Schaffer collaterals with single postsynaptic action potentials (a), whereas robust potentiation was induced by pairing afferent stimulation with postsynaptic bursts (b). Inset above: test EPSPs from a typical experiment at the indicated time points (x, y, z) [modified after Pike et al. (Pike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F607C-8F43-4BE2-A9A3-23656086B3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893–899, </a:t>
            </a:r>
            <a:r>
              <a:rPr lang="en-US" altLang="en-US" sz="1000">
                <a:solidFill>
                  <a:srgbClr val="333333"/>
                </a:solidFill>
                <a:hlinkClick r:id="rId3"/>
              </a:rPr>
              <a:t>https://doi.org/10.1093/cercor/12.9.893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Bursts of spikes induce long-term potentiation (LTP). Normalized EPSP amplitude monitored over time.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Bursts of spikes induce long-term potentiation (LTP). Normalized EPSP amplitude monitored over time. No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2024-04-26T10:35:05Z</dcterms:modified>
</cp:coreProperties>
</file>