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552EC-7280-4857-A9F1-610704AA25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56CD0-B53C-4833-B8D4-55CF506F4C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the contents of the PANDIT website, including (anticlockwise from top right) the homepage, the page describing the data available for PF01171 (PP-loop family), the nucleotide sequence alignment for PF01171 and its associated phylogenetic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DCA2C-DC70-4E30-8D1D-A63AC53F76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D327–D331, </a:t>
            </a:r>
            <a:r>
              <a:rPr lang="en-US" altLang="en-US" sz="1000">
                <a:solidFill>
                  <a:srgbClr val="333333"/>
                </a:solidFill>
                <a:hlinkClick r:id="rId3"/>
              </a:rPr>
              <a:t>https://doi.org/10.1093/nar/gkj087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the contents of the PANDIT website, including (anticlockwise from top right) the homepage,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49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the contents of the PANDIT website, including (anticlockwise from top right) the homepage,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2024-04-26T21:25:52Z</dcterms:modified>
</cp:coreProperties>
</file>