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FDDFB5-B107-4F51-85A0-E63666594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1E3C0-5F99-4966-AF52-33EBA93F71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3A5DF5-88DA-42A8-9660-D7EBCAA3AB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2024-04-26T18:35:40Z</dcterms:modified>
</cp:coreProperties>
</file>