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0294C1-34B1-425C-BAEF-007BAB2922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E68C4-5A7E-4F90-9C64-0591D6897D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E2E0D6-D7AC-41D1-8ABB-93F71FD803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2024-04-26T13:44:46Z</dcterms:modified>
</cp:coreProperties>
</file>