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5FE231-635B-4CFC-8B65-883B3F4ECC3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49A86F-32BD-41FE-8B37-80BFCCECDC0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Spring phenology of migrating male and female redstarts (Phoenicurus phoenicurus) caught between 1960 and 2005 at Heligoland Island, German North Sea (54°12′N, 07°56′E). (A) Cumulative frequency distributions of daily trapping totals. (B) Year-wise median passage dates of males (closed circle) and females (open circles). Lines are polynomial regression lines. (C) Yearly protandry values defined as the time lag between the median passage dates of males and females. The line indicates the average protandry value.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30C8AC-CBA9-47D7-885E-4397703BD82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icp0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49, Issue 5, November 2009, Pages 493–506, </a:t>
            </a:r>
            <a:r>
              <a:rPr lang="en-US" altLang="en-US" sz="1000">
                <a:solidFill>
                  <a:srgbClr val="333333"/>
                </a:solidFill>
                <a:hlinkClick r:id="rId3"/>
              </a:rPr>
              <a:t>https://doi.org/10.1093/icb/icp029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Spring phenology of migrating male and female redstarts (Phoenicurus phoenicurus) caught between 1960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Spring phenology of migrating male and female redstarts (Phoenicurus phoenicurus) caught between 1960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2024-04-26T07:59:44Z</dcterms:modified>
</cp:coreProperties>
</file>