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C06BEF-D89E-4E6C-A14E-CEDF2573A8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B2268C-3786-4A70-A928-6ADC5F7237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Probabilities of co-localization of regulated genes plotted onto a human karyogram. Chromosomal regions are colored according to decreasing probability of co-localization by chance. The table underneath the karyogram displays the chromosome regions where probabilities have been calculated along with the number of features both in the selected set and whole population present in these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58E1B9-2BD2-4B24-9D29-E3C613079E7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k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6, March 2006, Pages 765–767, </a:t>
            </a:r>
            <a:r>
              <a:rPr lang="en-US" altLang="en-US" sz="1000">
                <a:solidFill>
                  <a:srgbClr val="333333"/>
                </a:solidFill>
                <a:hlinkClick r:id="rId3"/>
              </a:rPr>
              <a:t>https://doi.org/10.1093/bioinformatics/btk022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Probabilities of co-localization of regulated genes plotted onto a human karyogram. Chromosomal regions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3216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Probabilities of co-localization of regulated genes plotted onto a human karyogram. Chromosomal regions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2024-04-26T08:27:56Z</dcterms:modified>
</cp:coreProperties>
</file>