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7AC77-2100-4FA4-8041-7C771387A5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68F0C9-1EAA-40C6-8722-4E65387CC0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GarsC201R/+ lumbrical muscle denervation succeeds the dysfunctional NMJ maturation. (A and B) Examples of fully occupied (blue arrowhead), partially occupied (white arrowhead), almost vacant (white arrow) and polyinnervated (blue arrow) NMJs from lumbrical muscle of a 3-month-old GarsC201R/+ mouse. (C) At P15-16, a time when mutant lumbrical NMJ development is perturbed (Figs 1 and 2), no denervation is observed. However, at 1 month, there is a significant increase in the number of partially innervated NMJs, which becomes progressively worse by 3 months, suggesting that maturation defects precede loss of lower motor neuron connectivity. P &lt; 0.001, Kruskal–Wallis test. *P &lt; 0.05, Dunn's multiple comparison test. (D) There is a small reduction in the average mutant NMJ area at 1 month, which becomes more distinct with time, although does not reach significance between genotypes at any time-point. P = 0.0053, Kruskal–Wallis test. A total of 3–5 mice/genotype/time-point were assayed.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93FD1-EC0E-4937-9031-CAA9EE31B1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2639–2650, </a:t>
            </a:r>
            <a:r>
              <a:rPr lang="en-US" altLang="en-US" sz="1000">
                <a:solidFill>
                  <a:srgbClr val="333333"/>
                </a:solidFill>
                <a:hlinkClick r:id="rId3"/>
              </a:rPr>
              <a:t>https://doi.org/10.1093/hmg/ddt659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Gars</a:t>
            </a:r>
            <a:r>
              <a:rPr lang="en-US" altLang="en-US" b="0" baseline="30000"/>
              <a:t>C201R/+</a:t>
            </a:r>
            <a:r>
              <a:rPr lang="en-US" altLang="en-US" b="0"/>
              <a:t> lumbrical muscle denervation succeeds the dysfunctional NMJ maturation.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GarsC201R/+ lumbrical muscle denervation succeeds the dysfunctional NMJ maturation. (A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2024-04-26T19:59:44Z</dcterms:modified>
</cp:coreProperties>
</file>